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62" r:id="rId3"/>
    <p:sldId id="256" r:id="rId4"/>
    <p:sldId id="257" r:id="rId5"/>
    <p:sldId id="259" r:id="rId6"/>
    <p:sldId id="260" r:id="rId7"/>
    <p:sldId id="261" r:id="rId8"/>
    <p:sldId id="258" r:id="rId9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87" d="100"/>
          <a:sy n="87" d="100"/>
        </p:scale>
        <p:origin x="-1243" y="-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C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r-Latn-CS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altLang="en-US" smtClean="0"/>
              <a:t>Click to edit Master text styles</a:t>
            </a:r>
          </a:p>
          <a:p>
            <a:pPr lvl="1"/>
            <a:r>
              <a:rPr lang="sr-Latn-CS" altLang="en-US" smtClean="0"/>
              <a:t>Second level</a:t>
            </a:r>
          </a:p>
          <a:p>
            <a:pPr lvl="2"/>
            <a:r>
              <a:rPr lang="sr-Latn-CS" altLang="en-US" smtClean="0"/>
              <a:t>Third level</a:t>
            </a:r>
          </a:p>
          <a:p>
            <a:pPr lvl="3"/>
            <a:r>
              <a:rPr lang="sr-Latn-CS" altLang="en-US" smtClean="0"/>
              <a:t>Fourth level</a:t>
            </a:r>
          </a:p>
          <a:p>
            <a:pPr lvl="4"/>
            <a:r>
              <a:rPr lang="sr-Latn-CS" alt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C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AD96B1-677F-4E87-97E3-FE9A565497EE}" type="slidenum">
              <a:rPr lang="sr-Latn-CS" altLang="en-US"/>
              <a:pPr/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808489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7A70E2-7287-4E1D-843E-C43007239CC3}" type="slidenum">
              <a:rPr lang="sr-Latn-CS" altLang="en-US"/>
              <a:pPr/>
              <a:t>1</a:t>
            </a:fld>
            <a:endParaRPr lang="sr-Latn-CS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10B5CF-C193-449D-A2A0-26DF970D41C7}" type="slidenum">
              <a:rPr lang="sr-Latn-CS" altLang="en-US"/>
              <a:pPr/>
              <a:t>2</a:t>
            </a:fld>
            <a:endParaRPr lang="sr-Latn-CS" altLang="en-US"/>
          </a:p>
        </p:txBody>
      </p:sp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32F3F2-4481-4265-85A2-1DAE7C0736C2}" type="slidenum">
              <a:rPr lang="sr-Latn-CS" altLang="en-US"/>
              <a:pPr/>
              <a:t>3</a:t>
            </a:fld>
            <a:endParaRPr lang="sr-Latn-CS" altLang="en-US"/>
          </a:p>
        </p:txBody>
      </p:sp>
      <p:sp>
        <p:nvSpPr>
          <p:cNvPr id="6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7A70E2-7287-4E1D-843E-C43007239CC3}" type="slidenum">
              <a:rPr lang="sr-Latn-CS" altLang="en-US">
                <a:solidFill>
                  <a:prstClr val="black"/>
                </a:solidFill>
              </a:rPr>
              <a:pPr/>
              <a:t>4</a:t>
            </a:fld>
            <a:endParaRPr lang="sr-Latn-CS" altLang="en-US">
              <a:solidFill>
                <a:prstClr val="black"/>
              </a:solidFill>
            </a:endParaRPr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7A70E2-7287-4E1D-843E-C43007239CC3}" type="slidenum">
              <a:rPr lang="sr-Latn-CS" altLang="en-US"/>
              <a:pPr/>
              <a:t>5</a:t>
            </a:fld>
            <a:endParaRPr lang="sr-Latn-CS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7A70E2-7287-4E1D-843E-C43007239CC3}" type="slidenum">
              <a:rPr lang="sr-Latn-CS" altLang="en-US"/>
              <a:pPr/>
              <a:t>6</a:t>
            </a:fld>
            <a:endParaRPr lang="sr-Latn-CS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E86F54-E1CE-43DB-919D-678F8491C262}" type="slidenum">
              <a:rPr lang="sr-Latn-CS" altLang="en-US"/>
              <a:pPr/>
              <a:t>7</a:t>
            </a:fld>
            <a:endParaRPr lang="sr-Latn-CS" altLang="en-US"/>
          </a:p>
        </p:txBody>
      </p:sp>
      <p:sp>
        <p:nvSpPr>
          <p:cNvPr id="8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C8490-AF2C-4532-A34C-93F282978826}" type="slidenum">
              <a:rPr lang="sr-Latn-CS" altLang="en-US"/>
              <a:pPr/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2480960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09D59-306A-4AA7-9CA9-2442007C2ACE}" type="slidenum">
              <a:rPr lang="sr-Latn-CS" altLang="en-US"/>
              <a:pPr/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1501233261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17A81-4836-4C90-AC1C-673A6AF044C9}" type="slidenum">
              <a:rPr lang="sr-Latn-CS" altLang="en-US"/>
              <a:pPr/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1453864476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98083-321D-4D7A-A15A-BD8C9045E248}" type="slidenum">
              <a:rPr lang="sr-Latn-CS" altLang="en-US">
                <a:solidFill>
                  <a:srgbClr val="000000"/>
                </a:solidFill>
              </a:rPr>
              <a:pPr/>
              <a:t>‹#›</a:t>
            </a:fld>
            <a:endParaRPr lang="sr-Latn-C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322456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C0FD16-4642-452F-BE52-DD014A4B866F}" type="slidenum">
              <a:rPr lang="sr-Latn-CS" altLang="en-US">
                <a:solidFill>
                  <a:srgbClr val="000000"/>
                </a:solidFill>
              </a:rPr>
              <a:pPr/>
              <a:t>‹#›</a:t>
            </a:fld>
            <a:endParaRPr lang="sr-Latn-C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978200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75D25-DE37-4021-B1EF-B4F1E97B985F}" type="slidenum">
              <a:rPr lang="sr-Latn-CS" altLang="en-US">
                <a:solidFill>
                  <a:srgbClr val="000000"/>
                </a:solidFill>
              </a:rPr>
              <a:pPr/>
              <a:t>‹#›</a:t>
            </a:fld>
            <a:endParaRPr lang="sr-Latn-C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625687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ED71FD-0BA3-4CB7-A53B-82059E0BD818}" type="slidenum">
              <a:rPr lang="sr-Latn-CS" altLang="en-US">
                <a:solidFill>
                  <a:srgbClr val="000000"/>
                </a:solidFill>
              </a:rPr>
              <a:pPr/>
              <a:t>‹#›</a:t>
            </a:fld>
            <a:endParaRPr lang="sr-Latn-C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95792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E3FEA-A97C-4C04-A647-2DBF65659EAE}" type="slidenum">
              <a:rPr lang="sr-Latn-CS" altLang="en-US">
                <a:solidFill>
                  <a:srgbClr val="000000"/>
                </a:solidFill>
              </a:rPr>
              <a:pPr/>
              <a:t>‹#›</a:t>
            </a:fld>
            <a:endParaRPr lang="sr-Latn-C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462261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DD87-5EBE-4BB4-86C8-37C7A6C8B775}" type="slidenum">
              <a:rPr lang="sr-Latn-CS" altLang="en-US">
                <a:solidFill>
                  <a:srgbClr val="000000"/>
                </a:solidFill>
              </a:rPr>
              <a:pPr/>
              <a:t>‹#›</a:t>
            </a:fld>
            <a:endParaRPr lang="sr-Latn-C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912571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50867-5DD9-4632-999B-52B2AB483A58}" type="slidenum">
              <a:rPr lang="sr-Latn-CS" altLang="en-US">
                <a:solidFill>
                  <a:srgbClr val="000000"/>
                </a:solidFill>
              </a:rPr>
              <a:pPr/>
              <a:t>‹#›</a:t>
            </a:fld>
            <a:endParaRPr lang="sr-Latn-C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790312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37016-3107-4151-81FA-22893C0138FF}" type="slidenum">
              <a:rPr lang="sr-Latn-CS" altLang="en-US">
                <a:solidFill>
                  <a:srgbClr val="000000"/>
                </a:solidFill>
              </a:rPr>
              <a:pPr/>
              <a:t>‹#›</a:t>
            </a:fld>
            <a:endParaRPr lang="sr-Latn-C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523159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A603E-5984-46A5-8C5C-93BC01060E70}" type="slidenum">
              <a:rPr lang="sr-Latn-CS" altLang="en-US"/>
              <a:pPr/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4192313163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7FD5A-0348-4636-BDCE-EB68E060BB63}" type="slidenum">
              <a:rPr lang="sr-Latn-CS" altLang="en-US">
                <a:solidFill>
                  <a:srgbClr val="000000"/>
                </a:solidFill>
              </a:rPr>
              <a:pPr/>
              <a:t>‹#›</a:t>
            </a:fld>
            <a:endParaRPr lang="sr-Latn-C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592576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733A5-BD22-431D-A2CA-BF4A865A03D8}" type="slidenum">
              <a:rPr lang="sr-Latn-CS" altLang="en-US">
                <a:solidFill>
                  <a:srgbClr val="000000"/>
                </a:solidFill>
              </a:rPr>
              <a:pPr/>
              <a:t>‹#›</a:t>
            </a:fld>
            <a:endParaRPr lang="sr-Latn-C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099591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09853-360B-40DA-83BC-859213259504}" type="slidenum">
              <a:rPr lang="sr-Latn-CS" altLang="en-US">
                <a:solidFill>
                  <a:srgbClr val="000000"/>
                </a:solidFill>
              </a:rPr>
              <a:pPr/>
              <a:t>‹#›</a:t>
            </a:fld>
            <a:endParaRPr lang="sr-Latn-C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011296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42197-5751-43FD-AE55-F8EA5C0B7D20}" type="slidenum">
              <a:rPr lang="sr-Latn-CS" altLang="en-US"/>
              <a:pPr/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156295384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87E65-359E-4A25-8845-926BA03F89F9}" type="slidenum">
              <a:rPr lang="sr-Latn-CS" altLang="en-US"/>
              <a:pPr/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724086650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966C4-A91C-41B5-8B28-1D2C61BFA893}" type="slidenum">
              <a:rPr lang="sr-Latn-CS" altLang="en-US"/>
              <a:pPr/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1166945630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0AFD9-66D6-4D49-A461-EFAE20B4F29D}" type="slidenum">
              <a:rPr lang="sr-Latn-CS" altLang="en-US"/>
              <a:pPr/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3685652524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29A39-FB60-42C7-A595-A5C7E6A6DE4D}" type="slidenum">
              <a:rPr lang="sr-Latn-CS" altLang="en-US"/>
              <a:pPr/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2861774769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229E9-94DD-4CC9-B93A-63A386170E90}" type="slidenum">
              <a:rPr lang="sr-Latn-CS" altLang="en-US"/>
              <a:pPr/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80864330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992F3-C4EA-447C-82F2-FE03ABD9DDA7}" type="slidenum">
              <a:rPr lang="sr-Latn-CS" altLang="en-US"/>
              <a:pPr/>
              <a:t>‹#›</a:t>
            </a:fld>
            <a:endParaRPr lang="sr-Latn-CS" altLang="en-US"/>
          </a:p>
        </p:txBody>
      </p:sp>
    </p:spTree>
    <p:extLst>
      <p:ext uri="{BB962C8B-B14F-4D97-AF65-F5344CB8AC3E}">
        <p14:creationId xmlns:p14="http://schemas.microsoft.com/office/powerpoint/2010/main" val="2753141601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r-Latn-C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r-Latn-C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32253AB-DC05-4B57-8CC8-A961CC9C082A}" type="slidenum">
              <a:rPr lang="sr-Latn-CS" altLang="en-US"/>
              <a:pPr/>
              <a:t>‹#›</a:t>
            </a:fld>
            <a:endParaRPr lang="sr-Latn-CS" altLang="en-US"/>
          </a:p>
        </p:txBody>
      </p:sp>
      <p:pic>
        <p:nvPicPr>
          <p:cNvPr id="1032" name="Picture 8" descr="sOX_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873375" cy="94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971550" y="1268413"/>
            <a:ext cx="79216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r-Latn-C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47AA14E-5CC4-4138-8247-5BFE5B7D67B3}" type="slidenum">
              <a:rPr lang="sr-Latn-CS" altLang="en-US">
                <a:solidFill>
                  <a:srgbClr val="000000"/>
                </a:solidFill>
              </a:rPr>
              <a:pPr/>
              <a:t>‹#›</a:t>
            </a:fld>
            <a:endParaRPr lang="sr-Latn-CS" altLang="en-US">
              <a:solidFill>
                <a:srgbClr val="000000"/>
              </a:solidFill>
            </a:endParaRPr>
          </a:p>
        </p:txBody>
      </p:sp>
      <p:pic>
        <p:nvPicPr>
          <p:cNvPr id="1032" name="Picture 8" descr="sOX_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873375" cy="94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971550" y="1268413"/>
            <a:ext cx="79216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939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GB" kern="0" smtClean="0"/>
              <a:t>IXP paradigm shift 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0318358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412776"/>
            <a:ext cx="8229600" cy="778098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sr-Latn-RS" kern="0" smtClean="0"/>
              <a:t>Internet is containerized </a:t>
            </a:r>
            <a:endParaRPr lang="en-GB" kern="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708921"/>
            <a:ext cx="8229600" cy="2736304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sr-Latn-RS" sz="2000" kern="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r-Latn-RS" sz="2000" kern="0" dirty="0" smtClean="0"/>
              <a:t>Great Firewall of China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sr-Latn-RS" sz="2000" kern="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r-Latn-RS" sz="2000" kern="0" dirty="0" smtClean="0"/>
              <a:t>Euro-InterNET initiative by some European leaders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sr-Latn-RS" sz="2000" kern="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r-Latn-RS" sz="2000" kern="0" dirty="0" smtClean="0"/>
              <a:t>Turkish paid peering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sr-Latn-RS" sz="2000" kern="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000" kern="0" dirty="0" smtClean="0"/>
              <a:t>Ever changing market of IXP/ISP/CDN is disrupted again.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sr-Latn-RS" sz="2000" kern="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000" kern="0" dirty="0" smtClean="0"/>
              <a:t>Prices of global IP transit are very close or even lower then those of an IXP.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000" kern="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0522" y="1196752"/>
            <a:ext cx="8229600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sr-Latn-RS" kern="0" dirty="0" smtClean="0"/>
              <a:t>IXPs as center of excellence</a:t>
            </a:r>
            <a:endParaRPr lang="en-GB" kern="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204864"/>
            <a:ext cx="8229600" cy="3960440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GB" kern="0" dirty="0" smtClean="0"/>
          </a:p>
          <a:p>
            <a:r>
              <a:rPr lang="en-GB" kern="0" dirty="0" smtClean="0"/>
              <a:t>With Large BGP Communities in place, and biggest IXPs going global, a whole new market constellation is born.</a:t>
            </a:r>
            <a:endParaRPr lang="sr-Latn-RS" kern="0" dirty="0" smtClean="0"/>
          </a:p>
          <a:p>
            <a:endParaRPr lang="sr-Latn-RS" kern="0" dirty="0" smtClean="0"/>
          </a:p>
          <a:p>
            <a:r>
              <a:rPr lang="sr-Latn-RS" kern="0" dirty="0" smtClean="0"/>
              <a:t>When</a:t>
            </a:r>
            <a:r>
              <a:rPr lang="en-GB" kern="0" dirty="0" smtClean="0"/>
              <a:t> DECIX, LINX, and AMSIX </a:t>
            </a:r>
            <a:r>
              <a:rPr lang="sr-Latn-RS" kern="0" dirty="0" smtClean="0"/>
              <a:t>decided to</a:t>
            </a:r>
            <a:r>
              <a:rPr lang="en-GB" kern="0" dirty="0" smtClean="0"/>
              <a:t> go global (powered by Large BGP Communities), SOX </a:t>
            </a:r>
            <a:r>
              <a:rPr lang="sr-Latn-RS" kern="0" dirty="0" smtClean="0"/>
              <a:t>decided to </a:t>
            </a:r>
            <a:r>
              <a:rPr lang="en-GB" kern="0" dirty="0" smtClean="0"/>
              <a:t>go bundle, for the benefit of its members.</a:t>
            </a:r>
          </a:p>
          <a:p>
            <a:endParaRPr lang="sr-Latn-RS" kern="0" dirty="0" smtClean="0"/>
          </a:p>
          <a:p>
            <a:r>
              <a:rPr lang="en-GB" kern="0" dirty="0" smtClean="0"/>
              <a:t>Promoting Internet Security, Quality, Reliability, Scalability, Operational </a:t>
            </a:r>
            <a:r>
              <a:rPr lang="sr-Latn-RS" kern="0" dirty="0" smtClean="0"/>
              <a:t> </a:t>
            </a:r>
            <a:r>
              <a:rPr lang="en-GB" kern="0" dirty="0" smtClean="0"/>
              <a:t>efficiency, has always been the essence of IXP. </a:t>
            </a:r>
          </a:p>
          <a:p>
            <a:endParaRPr lang="sr-Latn-RS" kern="0" dirty="0" smtClean="0"/>
          </a:p>
          <a:p>
            <a:r>
              <a:rPr lang="en-GB" kern="0" dirty="0" smtClean="0"/>
              <a:t>Speaking about aforementioned topics is not enough, we are actually acting upon these guidelines.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556792"/>
            <a:ext cx="8229600" cy="72008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sr-Latn-RS" sz="3600" kern="0" dirty="0" smtClean="0"/>
              <a:t>PEERING (CONTENT) is the KING</a:t>
            </a:r>
            <a:endParaRPr lang="en-GB" sz="3600" kern="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348880"/>
            <a:ext cx="8229600" cy="3777283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/>
              <a:t>We have everything an ISP needs in one port (</a:t>
            </a:r>
            <a:r>
              <a:rPr lang="sr-Latn-RS" kern="0" dirty="0"/>
              <a:t>7</a:t>
            </a:r>
            <a:r>
              <a:rPr lang="en-GB" kern="0" dirty="0"/>
              <a:t>0% PEERING, </a:t>
            </a:r>
            <a:r>
              <a:rPr lang="sr-Latn-RS" kern="0" dirty="0"/>
              <a:t>2</a:t>
            </a:r>
            <a:r>
              <a:rPr lang="en-GB" kern="0" dirty="0"/>
              <a:t>0% GLOBAL INTERNET, 10% anti-DDoS</a:t>
            </a:r>
            <a:r>
              <a:rPr lang="en-GB" kern="0" dirty="0" smtClean="0"/>
              <a:t>)</a:t>
            </a:r>
            <a:endParaRPr lang="sr-Latn-RS" kern="0" dirty="0" smtClean="0"/>
          </a:p>
          <a:p>
            <a:endParaRPr lang="en-GB" kern="0" dirty="0"/>
          </a:p>
          <a:p>
            <a:r>
              <a:rPr lang="en-GB" kern="0" dirty="0" smtClean="0"/>
              <a:t>In this way we are sending many new messages:</a:t>
            </a:r>
          </a:p>
          <a:p>
            <a:endParaRPr lang="sr-Latn-RS" kern="0" dirty="0" smtClean="0"/>
          </a:p>
          <a:p>
            <a:r>
              <a:rPr lang="en-GB" kern="0" dirty="0" smtClean="0"/>
              <a:t>Peering is more valuable then global Internet transit</a:t>
            </a:r>
          </a:p>
          <a:p>
            <a:endParaRPr lang="sr-Latn-RS" kern="0" dirty="0" smtClean="0"/>
          </a:p>
          <a:p>
            <a:r>
              <a:rPr lang="en-GB" kern="0" dirty="0" smtClean="0"/>
              <a:t>Peering is more secure then global Internet transit</a:t>
            </a:r>
          </a:p>
          <a:p>
            <a:endParaRPr lang="sr-Latn-RS" kern="0" dirty="0" smtClean="0"/>
          </a:p>
          <a:p>
            <a:r>
              <a:rPr lang="en-GB" kern="0" dirty="0" smtClean="0"/>
              <a:t>Peering is empowering network operators with tools, global Internet transit simply does not.</a:t>
            </a:r>
          </a:p>
          <a:p>
            <a:endParaRPr lang="sr-Latn-RS" kern="0" dirty="0" smtClean="0"/>
          </a:p>
          <a:p>
            <a:r>
              <a:rPr lang="en-GB" kern="0" dirty="0" smtClean="0"/>
              <a:t>Peering is mostly DDoS free, but if it isn't we have a solution</a:t>
            </a:r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0318358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77234" y="1484784"/>
            <a:ext cx="8229600" cy="82663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sr-Latn-RS" kern="0" dirty="0" smtClean="0"/>
              <a:t>Paradigm shift</a:t>
            </a:r>
            <a:endParaRPr lang="en-GB" kern="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5421" y="2636912"/>
            <a:ext cx="8229600" cy="3273227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 smtClean="0"/>
              <a:t>We at SOX are promoting a whole new paradigm (aka a paradigm shift ;-) ): We sell peering, and we GIVE AWAY global Internet, and anti-DDoS service in a small % of total capacity.</a:t>
            </a:r>
          </a:p>
          <a:p>
            <a:pPr marL="0" indent="0">
              <a:buNone/>
            </a:pPr>
            <a:r>
              <a:rPr lang="en-GB" kern="0" dirty="0" smtClean="0"/>
              <a:t> </a:t>
            </a:r>
          </a:p>
          <a:p>
            <a:r>
              <a:rPr lang="en-GB" kern="0" dirty="0" smtClean="0"/>
              <a:t>Promoting Internet Security, Quality, Reliability, Scalability, Operational </a:t>
            </a:r>
            <a:r>
              <a:rPr lang="sr-Latn-RS" kern="0" dirty="0" smtClean="0"/>
              <a:t> </a:t>
            </a:r>
            <a:r>
              <a:rPr lang="en-GB" kern="0" dirty="0" smtClean="0"/>
              <a:t>efficiency, has always been the essence of</a:t>
            </a:r>
            <a:r>
              <a:rPr lang="sr-Latn-RS" kern="0" dirty="0" smtClean="0"/>
              <a:t> every</a:t>
            </a:r>
            <a:r>
              <a:rPr lang="en-GB" kern="0" dirty="0" smtClean="0"/>
              <a:t> IXP. </a:t>
            </a:r>
          </a:p>
          <a:p>
            <a:pPr marL="0" indent="0">
              <a:buNone/>
            </a:pPr>
            <a:r>
              <a:rPr lang="en-GB" kern="0" dirty="0" smtClean="0"/>
              <a:t> </a:t>
            </a:r>
          </a:p>
          <a:p>
            <a:r>
              <a:rPr lang="en-GB" kern="0" dirty="0" smtClean="0"/>
              <a:t>Speaking about aforementioned topics is not enough, we are actually acting upon these guidelines.</a:t>
            </a:r>
          </a:p>
          <a:p>
            <a:pPr marL="0" indent="0">
              <a:buNone/>
            </a:pPr>
            <a:r>
              <a:rPr lang="en-GB" kern="0" dirty="0" smtClean="0"/>
              <a:t> </a:t>
            </a:r>
          </a:p>
          <a:p>
            <a:r>
              <a:rPr lang="en-GB" kern="0" dirty="0" smtClean="0"/>
              <a:t>Rather new approach for us.</a:t>
            </a:r>
            <a:endParaRPr lang="en-GB" kern="0" dirty="0" smtClean="0"/>
          </a:p>
        </p:txBody>
      </p:sp>
    </p:spTree>
    <p:extLst>
      <p:ext uri="{BB962C8B-B14F-4D97-AF65-F5344CB8AC3E}">
        <p14:creationId xmlns:p14="http://schemas.microsoft.com/office/powerpoint/2010/main" val="10318358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77234" y="2204864"/>
            <a:ext cx="8229600" cy="3816424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sr-Latn-RS" sz="5400" b="1" kern="0" dirty="0" smtClean="0"/>
              <a:t>Communication</a:t>
            </a:r>
          </a:p>
          <a:p>
            <a:r>
              <a:rPr lang="sr-Latn-RS" sz="5400" b="1" kern="0" dirty="0"/>
              <a:t>Collaboration</a:t>
            </a:r>
            <a:endParaRPr lang="en-GB" sz="5400" b="1" kern="0" dirty="0"/>
          </a:p>
          <a:p>
            <a:r>
              <a:rPr lang="sr-Latn-RS" sz="5400" b="1" kern="0" dirty="0" smtClean="0"/>
              <a:t>Cooperation</a:t>
            </a:r>
          </a:p>
        </p:txBody>
      </p:sp>
    </p:spTree>
    <p:extLst>
      <p:ext uri="{BB962C8B-B14F-4D97-AF65-F5344CB8AC3E}">
        <p14:creationId xmlns:p14="http://schemas.microsoft.com/office/powerpoint/2010/main" val="10318358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77233" y="1484784"/>
            <a:ext cx="8207787" cy="442535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sr-Latn-RS" kern="0" dirty="0" smtClean="0"/>
              <a:t>NEXT STEPS</a:t>
            </a:r>
          </a:p>
          <a:p>
            <a:pPr marL="0" indent="0" algn="ctr">
              <a:buNone/>
            </a:pPr>
            <a:endParaRPr lang="sr-Latn-RS" kern="0" dirty="0"/>
          </a:p>
          <a:p>
            <a:pPr marL="0" indent="0" algn="ctr">
              <a:buNone/>
            </a:pPr>
            <a:r>
              <a:rPr lang="sr-Latn-RS" kern="0" dirty="0" smtClean="0"/>
              <a:t>Surviving the change </a:t>
            </a:r>
            <a:r>
              <a:rPr lang="sr-Latn-RS" kern="0" dirty="0" smtClean="0">
                <a:sym typeface="Wingdings" panose="05000000000000000000" pitchFamily="2" charset="2"/>
              </a:rPr>
              <a:t></a:t>
            </a:r>
          </a:p>
          <a:p>
            <a:pPr marL="0" indent="0" algn="ctr">
              <a:buNone/>
            </a:pPr>
            <a:endParaRPr lang="sr-Latn-RS" kern="0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sr-Latn-RS" kern="0" dirty="0" smtClean="0">
                <a:sym typeface="Wingdings" panose="05000000000000000000" pitchFamily="2" charset="2"/>
              </a:rPr>
              <a:t>Making new friends</a:t>
            </a:r>
          </a:p>
          <a:p>
            <a:pPr marL="0" indent="0" algn="ctr">
              <a:buNone/>
            </a:pPr>
            <a:endParaRPr lang="sr-Latn-RS" kern="0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sr-Latn-RS" kern="0" dirty="0" smtClean="0"/>
              <a:t>Joining forces !!!</a:t>
            </a:r>
          </a:p>
          <a:p>
            <a:pPr marL="0" indent="0" algn="ctr">
              <a:buNone/>
            </a:pPr>
            <a:endParaRPr lang="sr-Latn-RS" kern="0" dirty="0"/>
          </a:p>
          <a:p>
            <a:pPr marL="0" indent="0" algn="ctr">
              <a:buNone/>
            </a:pPr>
            <a:endParaRPr lang="en-GB" kern="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288</Words>
  <Application>Microsoft Office PowerPoint</Application>
  <PresentationFormat>On-screen Show (4:3)</PresentationFormat>
  <Paragraphs>58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Zoran Perović</dc:creator>
  <cp:lastModifiedBy>perke</cp:lastModifiedBy>
  <cp:revision>6</cp:revision>
  <dcterms:created xsi:type="dcterms:W3CDTF">2010-05-10T18:44:09Z</dcterms:created>
  <dcterms:modified xsi:type="dcterms:W3CDTF">2018-06-18T12:00:58Z</dcterms:modified>
</cp:coreProperties>
</file>